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Lato"/>
      <p:regular r:id="rId16"/>
    </p:embeddedFont>
    <p:embeddedFont>
      <p:font typeface="Lato"/>
      <p:regular r:id="rId17"/>
    </p:embeddedFont>
    <p:embeddedFont>
      <p:font typeface="Lato"/>
      <p:regular r:id="rId18"/>
    </p:embeddedFont>
    <p:embeddedFont>
      <p:font typeface="Lato"/>
      <p:regular r:id="rId19"/>
    </p:embeddedFont>
    <p:embeddedFont>
      <p:font typeface="Lato"/>
      <p:regular r:id="rId20"/>
    </p:embeddedFont>
    <p:embeddedFont>
      <p:font typeface="Lato"/>
      <p:regular r:id="rId21"/>
    </p:embeddedFont>
    <p:embeddedFont>
      <p:font typeface="Lato"/>
      <p:regular r:id="rId22"/>
    </p:embeddedFont>
    <p:embeddedFont>
      <p:font typeface="Lato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3-1.png>
</file>

<file path=ppt/media/image-4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67057"/>
            <a:ext cx="68993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Chess Game Development: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1599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 Genetic Algorithm Approach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9737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presentation will dive into the creation of a chess game powered by a genetic algorithm, highlighting its innovative approach to AI-driven gameplay and user interface design.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u="sng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The Game of Chess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strategic game played on an 8x8 board, each side starts with 16 pieces, demanding intellect and skill.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AI Advancement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Artificial intelligence and algorithms have significantly advanced the game of chess, providing innovative analysis and gameplay.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7319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Problem Description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9772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6436638" y="4062293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977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Complexity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467701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Chess is incredibly complex with countless possible moves and outcomes.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9772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9" name="Text 6"/>
          <p:cNvSpPr/>
          <p:nvPr/>
        </p:nvSpPr>
        <p:spPr>
          <a:xfrm>
            <a:off x="10328315" y="4062293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9772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Beginner Challenges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467701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Many beginners struggle to grasp game dynamics and make informed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97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Program Functionality and Inputs/Outputs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7499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074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GUI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56473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Intuitive GUI for user interaction with the chessboard and pieces.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7499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074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AI Opponent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56473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Genetic algorithm opponent to evaluate and select optimal moves.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07067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5DFD2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Inputs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824299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Player moves and AI parameters.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5107067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5DFD2"/>
          </a:solidFill>
          <a:ln/>
        </p:spPr>
      </p:sp>
      <p:sp>
        <p:nvSpPr>
          <p:cNvPr id="14" name="Text 11"/>
          <p:cNvSpPr/>
          <p:nvPr/>
        </p:nvSpPr>
        <p:spPr>
          <a:xfrm>
            <a:off x="10398681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Outputs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98681" y="5824299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Visual updates, game event notifications, and AI move display.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57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Team Roles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98175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E5DFD2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Genetic Algorithm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4215408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Judy, Mesk, and Omar developed the core AI logic for the chess game's opponent.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498175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E5DFD2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GUI Development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4215408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Basmala, Asmaa, and Adham designed and built the interactive user interface, creating an intuitive experience for players.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498175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E5DFD2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3724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Testing &amp; Integration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4215408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Mesk meticulously tested the game's functionality, ensured reliability, and integrated all components seamlessly.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0130"/>
            <a:ext cx="63782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Program Implementation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089071"/>
            <a:ext cx="30480" cy="510028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58413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34422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7" name="Text 4"/>
          <p:cNvSpPr/>
          <p:nvPr/>
        </p:nvSpPr>
        <p:spPr>
          <a:xfrm>
            <a:off x="6521648" y="2429232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315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Libraries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280630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Customtkinter, python-chess, Pillow, and random.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11789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38779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2" name="Text 9"/>
          <p:cNvSpPr/>
          <p:nvPr/>
        </p:nvSpPr>
        <p:spPr>
          <a:xfrm>
            <a:off x="6521648" y="3962995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38496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Genetic Algorithm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340066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Evaluates move fitness, calculates scores, and applies genetic algorithm.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01456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BC5B8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77465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7" name="Text 14"/>
          <p:cNvSpPr/>
          <p:nvPr/>
        </p:nvSpPr>
        <p:spPr>
          <a:xfrm>
            <a:off x="6521648" y="5859661"/>
            <a:ext cx="19740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GUI Class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23673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Initializes the main window, displays menus, and manages board interactions.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Features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Modern GUI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Customtkinter provides an intuitive and user-friendly experience.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32544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Python-Chess Integration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Manages game state, legal moves, and checkmate/stalemate conditions.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Dynamic Display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Facilitates interactive gameplay through mouse events.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46353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512475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chess game implementation offers a solid foundation for learning and expanding chess AI systems. It incorporates a user-friendly GUI and a genetic algorithm capable of learning and adapting to various board positions, paving the way for more sophisticated AI engines.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089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Thank You !</a:t>
            </a: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2024-12-08T19:58:09Z</dcterms:created>
  <dcterms:modified xsi:type="dcterms:W3CDTF">2024-12-08T19:58:09Z</dcterms:modified>
</cp:coreProperties>
</file>